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63" r:id="rId21"/>
    <p:sldId id="1043" r:id="rId22"/>
    <p:sldId id="1015" r:id="rId23"/>
    <p:sldId id="1002"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155" r:id="rId54"/>
    <p:sldId id="1084" r:id="rId55"/>
    <p:sldId id="1076" r:id="rId56"/>
    <p:sldId id="1156" r:id="rId57"/>
    <p:sldId id="1088" r:id="rId58"/>
    <p:sldId id="1089" r:id="rId59"/>
    <p:sldId id="1091" r:id="rId60"/>
    <p:sldId id="1159" r:id="rId61"/>
    <p:sldId id="1161" r:id="rId62"/>
    <p:sldId id="1158" r:id="rId63"/>
    <p:sldId id="1162" r:id="rId64"/>
    <p:sldId id="1075" r:id="rId65"/>
    <p:sldId id="1149" r:id="rId66"/>
    <p:sldId id="843"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63"/>
            <p14:sldId id="1043"/>
            <p14:sldId id="1015"/>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87848" autoAdjust="0"/>
  </p:normalViewPr>
  <p:slideViewPr>
    <p:cSldViewPr>
      <p:cViewPr varScale="1">
        <p:scale>
          <a:sx n="114" d="100"/>
          <a:sy n="114" d="100"/>
        </p:scale>
        <p:origin x="1122" y="132"/>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414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7.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5.emf"/><Relationship Id="rId18" Type="http://schemas.openxmlformats.org/officeDocument/2006/relationships/image" Target="../media/image60.emf"/><Relationship Id="rId3" Type="http://schemas.openxmlformats.org/officeDocument/2006/relationships/image" Target="../media/image200.png"/><Relationship Id="rId21" Type="http://schemas.openxmlformats.org/officeDocument/2006/relationships/image" Target="../media/image63.emf"/><Relationship Id="rId7" Type="http://schemas.openxmlformats.org/officeDocument/2006/relationships/image" Target="../media/image250.png"/><Relationship Id="rId12" Type="http://schemas.openxmlformats.org/officeDocument/2006/relationships/image" Target="../media/image54.emf"/><Relationship Id="rId17" Type="http://schemas.openxmlformats.org/officeDocument/2006/relationships/image" Target="../media/image59.emf"/><Relationship Id="rId2" Type="http://schemas.openxmlformats.org/officeDocument/2006/relationships/notesSlide" Target="../notesSlides/notesSlide15.xml"/><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3.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7.emf"/><Relationship Id="rId23" Type="http://schemas.openxmlformats.org/officeDocument/2006/relationships/image" Target="../media/image510.png"/><Relationship Id="rId10" Type="http://schemas.openxmlformats.org/officeDocument/2006/relationships/image" Target="../media/image52.emf"/><Relationship Id="rId19" Type="http://schemas.openxmlformats.org/officeDocument/2006/relationships/image" Target="../media/image61.emf"/><Relationship Id="rId4" Type="http://schemas.openxmlformats.org/officeDocument/2006/relationships/image" Target="../media/image210.png"/><Relationship Id="rId9" Type="http://schemas.openxmlformats.org/officeDocument/2006/relationships/image" Target="../media/image51.emf"/><Relationship Id="rId14" Type="http://schemas.openxmlformats.org/officeDocument/2006/relationships/image" Target="../media/image56.emf"/><Relationship Id="rId22" Type="http://schemas.openxmlformats.org/officeDocument/2006/relationships/image" Target="../media/image64.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3.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0.png"/><Relationship Id="rId7" Type="http://schemas.openxmlformats.org/officeDocument/2006/relationships/image" Target="../media/image84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6.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4.pn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1140.png"/><Relationship Id="rId7"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99.png"/><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5.png"/><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5.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6.png"/><Relationship Id="rId5" Type="http://schemas.openxmlformats.org/officeDocument/2006/relationships/image" Target="../media/image121.png"/><Relationship Id="rId10" Type="http://schemas.openxmlformats.org/officeDocument/2006/relationships/image" Target="../media/image99.png"/><Relationship Id="rId4" Type="http://schemas.openxmlformats.org/officeDocument/2006/relationships/image" Target="../media/image120.png"/><Relationship Id="rId9"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1.png"/><Relationship Id="rId7" Type="http://schemas.openxmlformats.org/officeDocument/2006/relationships/image" Target="../media/image99.png"/><Relationship Id="rId12"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30.png"/><Relationship Id="rId5" Type="http://schemas.openxmlformats.org/officeDocument/2006/relationships/image" Target="../media/image105.png"/><Relationship Id="rId10" Type="http://schemas.openxmlformats.org/officeDocument/2006/relationships/image" Target="../media/image129.png"/><Relationship Id="rId4" Type="http://schemas.openxmlformats.org/officeDocument/2006/relationships/image" Target="../media/image103.png"/><Relationship Id="rId9" Type="http://schemas.openxmlformats.org/officeDocument/2006/relationships/image" Target="../media/image128.png"/></Relationships>
</file>

<file path=ppt/slides/_rels/slide6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03.png"/><Relationship Id="rId7" Type="http://schemas.openxmlformats.org/officeDocument/2006/relationships/image" Target="../media/image127.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31.png"/><Relationship Id="rId5" Type="http://schemas.openxmlformats.org/officeDocument/2006/relationships/image" Target="../media/image115.png"/><Relationship Id="rId10" Type="http://schemas.openxmlformats.org/officeDocument/2006/relationships/image" Target="../media/image130.png"/><Relationship Id="rId4" Type="http://schemas.openxmlformats.org/officeDocument/2006/relationships/image" Target="../media/image105.png"/><Relationship Id="rId9" Type="http://schemas.openxmlformats.org/officeDocument/2006/relationships/image" Target="../media/image129.png"/></Relationships>
</file>

<file path=ppt/slides/_rels/slide6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06.png"/><Relationship Id="rId7"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99.png"/><Relationship Id="rId10" Type="http://schemas.openxmlformats.org/officeDocument/2006/relationships/image" Target="../media/image136.png"/><Relationship Id="rId4" Type="http://schemas.openxmlformats.org/officeDocument/2006/relationships/image" Target="../media/image105.png"/><Relationship Id="rId9" Type="http://schemas.openxmlformats.org/officeDocument/2006/relationships/image" Target="../media/image135.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9.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38.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6.png"/><Relationship Id="rId5" Type="http://schemas.openxmlformats.org/officeDocument/2006/relationships/image" Target="../media/image99.png"/><Relationship Id="rId10" Type="http://schemas.openxmlformats.org/officeDocument/2006/relationships/image" Target="../media/image135.png"/><Relationship Id="rId4" Type="http://schemas.openxmlformats.org/officeDocument/2006/relationships/image" Target="../media/image105.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0.emf"/></Relationships>
</file>

<file path=ppt/slides/_rels/slide66.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062" r="-3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856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9053"/>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79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9078" b="-426"/>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1014" t="-145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419146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349300"/>
              </a:xfrm>
              <a:blipFill>
                <a:blip r:embed="rId3"/>
                <a:stretch>
                  <a:fillRect l="-139"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1729786820"/>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06049939-25F3-4379-8A52-796D50543283}"/>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E3E86605-93FC-486F-B151-3756F9EA42EB}"/>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3"/>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3494367966"/>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F4B1BB6F-497A-4DEF-810A-F91C9D9989F2}"/>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1783A59B-B183-47B7-92DE-459D561F990A}"/>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844909"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530709"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524389"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787045" y="807431"/>
            <a:ext cx="757451" cy="646331"/>
          </a:xfrm>
          <a:prstGeom prst="rect">
            <a:avLst/>
          </a:prstGeom>
        </p:spPr>
        <p:txBody>
          <a:bodyPr wrap="none">
            <a:spAutoFit/>
          </a:bodyPr>
          <a:lstStyle/>
          <a:p>
            <a:r>
              <a:rPr lang="en-US" dirty="0"/>
              <a:t>Value</a:t>
            </a:r>
          </a:p>
          <a:p>
            <a:r>
              <a:rPr lang="en-US" dirty="0"/>
              <a:t>Iter2</a:t>
            </a:r>
            <a:endParaRPr lang="en-SE" dirty="0"/>
          </a:p>
        </p:txBody>
      </p:sp>
    </p:spTree>
    <p:extLst>
      <p:ext uri="{BB962C8B-B14F-4D97-AF65-F5344CB8AC3E}">
        <p14:creationId xmlns:p14="http://schemas.microsoft.com/office/powerpoint/2010/main" val="27267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1557813687"/>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888960985"/>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1034537"/>
                <a:ext cx="6888141"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1034537"/>
                <a:ext cx="6888141" cy="2242063"/>
              </a:xfrm>
              <a:blipFill>
                <a:blip r:embed="rId3"/>
                <a:stretch>
                  <a:fillRect l="-531"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29718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482599" y="29982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29728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7951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8138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795145"/>
            <a:ext cx="2603634" cy="1854295"/>
          </a:xfrm>
          <a:prstGeom prst="rect">
            <a:avLst/>
          </a:prstGeom>
        </p:spPr>
      </p:pic>
      <p:graphicFrame>
        <p:nvGraphicFramePr>
          <p:cNvPr id="11" name="Table 10">
            <a:extLst>
              <a:ext uri="{FF2B5EF4-FFF2-40B4-BE49-F238E27FC236}">
                <a16:creationId xmlns:a16="http://schemas.microsoft.com/office/drawing/2014/main" id="{82E87A79-7661-4DCF-A286-430D772F3557}"/>
              </a:ext>
            </a:extLst>
          </p:cNvPr>
          <p:cNvGraphicFramePr>
            <a:graphicFrameLocks noGrp="1"/>
          </p:cNvGraphicFramePr>
          <p:nvPr>
            <p:extLst>
              <p:ext uri="{D42A27DB-BD31-4B8C-83A1-F6EECF244321}">
                <p14:modId xmlns:p14="http://schemas.microsoft.com/office/powerpoint/2010/main" val="2497726019"/>
              </p:ext>
            </p:extLst>
          </p:nvPr>
        </p:nvGraphicFramePr>
        <p:xfrm>
          <a:off x="7010400" y="92436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05E49795-7808-4691-A9B4-BC916B1FCC0A}"/>
              </a:ext>
            </a:extLst>
          </p:cNvPr>
          <p:cNvSpPr/>
          <p:nvPr/>
        </p:nvSpPr>
        <p:spPr>
          <a:xfrm>
            <a:off x="8452338" y="1647534"/>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1B1678F1-872D-4712-BF25-62C82301FB0B}"/>
              </a:ext>
            </a:extLst>
          </p:cNvPr>
          <p:cNvSpPr/>
          <p:nvPr/>
        </p:nvSpPr>
        <p:spPr>
          <a:xfrm>
            <a:off x="7779726" y="1018884"/>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6AC047C5-6C1E-48AE-9C2F-A1FDBE7B4491}"/>
              </a:ext>
            </a:extLst>
          </p:cNvPr>
          <p:cNvSpPr/>
          <p:nvPr/>
        </p:nvSpPr>
        <p:spPr>
          <a:xfrm rot="5400000">
            <a:off x="7523386" y="180662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FA152B1D-F5F1-4368-BF62-4E2D7BF3F298}"/>
              </a:ext>
            </a:extLst>
          </p:cNvPr>
          <p:cNvSpPr/>
          <p:nvPr/>
        </p:nvSpPr>
        <p:spPr>
          <a:xfrm rot="5400000">
            <a:off x="8165224" y="180662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7F0FE151-E377-4E95-A3AD-8F6AB9A3CA48}"/>
              </a:ext>
            </a:extLst>
          </p:cNvPr>
          <p:cNvSpPr/>
          <p:nvPr/>
        </p:nvSpPr>
        <p:spPr>
          <a:xfrm>
            <a:off x="7931394" y="220531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7208E92-440B-4DC0-8101-912D60390F21}"/>
                  </a:ext>
                </a:extLst>
              </p:cNvPr>
              <p:cNvSpPr txBox="1"/>
              <p:nvPr/>
            </p:nvSpPr>
            <p:spPr>
              <a:xfrm>
                <a:off x="8436463" y="185388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7" name="TextBox 16">
                <a:extLst>
                  <a:ext uri="{FF2B5EF4-FFF2-40B4-BE49-F238E27FC236}">
                    <a16:creationId xmlns:a16="http://schemas.microsoft.com/office/drawing/2014/main" id="{17208E92-440B-4DC0-8101-912D60390F21}"/>
                  </a:ext>
                </a:extLst>
              </p:cNvPr>
              <p:cNvSpPr txBox="1">
                <a:spLocks noRot="1" noChangeAspect="1" noMove="1" noResize="1" noEditPoints="1" noAdjustHandles="1" noChangeArrowheads="1" noChangeShapeType="1" noTextEdit="1"/>
              </p:cNvSpPr>
              <p:nvPr/>
            </p:nvSpPr>
            <p:spPr>
              <a:xfrm>
                <a:off x="8436463" y="1853884"/>
                <a:ext cx="68580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A893BBA-4568-49DC-886A-2088DE34C5E5}"/>
                  </a:ext>
                </a:extLst>
              </p:cNvPr>
              <p:cNvSpPr txBox="1"/>
              <p:nvPr/>
            </p:nvSpPr>
            <p:spPr>
              <a:xfrm>
                <a:off x="7750663" y="124159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8" name="TextBox 17">
                <a:extLst>
                  <a:ext uri="{FF2B5EF4-FFF2-40B4-BE49-F238E27FC236}">
                    <a16:creationId xmlns:a16="http://schemas.microsoft.com/office/drawing/2014/main" id="{EA893BBA-4568-49DC-886A-2088DE34C5E5}"/>
                  </a:ext>
                </a:extLst>
              </p:cNvPr>
              <p:cNvSpPr txBox="1">
                <a:spLocks noRot="1" noChangeAspect="1" noMove="1" noResize="1" noEditPoints="1" noAdjustHandles="1" noChangeArrowheads="1" noChangeShapeType="1" noTextEdit="1"/>
              </p:cNvSpPr>
              <p:nvPr/>
            </p:nvSpPr>
            <p:spPr>
              <a:xfrm>
                <a:off x="7750663" y="1241598"/>
                <a:ext cx="685800" cy="307777"/>
              </a:xfrm>
              <a:prstGeom prst="rect">
                <a:avLst/>
              </a:prstGeom>
              <a:blipFill>
                <a:blip r:embed="rId11"/>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CA182A4B-60C9-48B0-8880-5A9AA8771287}"/>
              </a:ext>
            </a:extLst>
          </p:cNvPr>
          <p:cNvSpPr txBox="1"/>
          <p:nvPr/>
        </p:nvSpPr>
        <p:spPr>
          <a:xfrm>
            <a:off x="7030528" y="1914291"/>
            <a:ext cx="583814" cy="338554"/>
          </a:xfrm>
          <a:prstGeom prst="rect">
            <a:avLst/>
          </a:prstGeom>
          <a:noFill/>
        </p:spPr>
        <p:txBody>
          <a:bodyPr wrap="none" rtlCol="0">
            <a:spAutoFit/>
          </a:bodyPr>
          <a:lstStyle/>
          <a:p>
            <a:r>
              <a:rPr lang="en-US" sz="1600" dirty="0"/>
              <a:t>5.28</a:t>
            </a:r>
            <a:endParaRPr lang="en-SE" sz="1600" dirty="0"/>
          </a:p>
        </p:txBody>
      </p:sp>
      <p:sp>
        <p:nvSpPr>
          <p:cNvPr id="20" name="TextBox 19">
            <a:extLst>
              <a:ext uri="{FF2B5EF4-FFF2-40B4-BE49-F238E27FC236}">
                <a16:creationId xmlns:a16="http://schemas.microsoft.com/office/drawing/2014/main" id="{6813F4F8-C200-460A-A684-B3719BDB5916}"/>
              </a:ext>
            </a:extLst>
          </p:cNvPr>
          <p:cNvSpPr txBox="1"/>
          <p:nvPr/>
        </p:nvSpPr>
        <p:spPr>
          <a:xfrm>
            <a:off x="7682454" y="2545259"/>
            <a:ext cx="583814" cy="338554"/>
          </a:xfrm>
          <a:prstGeom prst="rect">
            <a:avLst/>
          </a:prstGeom>
          <a:noFill/>
        </p:spPr>
        <p:txBody>
          <a:bodyPr wrap="none" rtlCol="0">
            <a:spAutoFit/>
          </a:bodyPr>
          <a:lstStyle/>
          <a:p>
            <a:r>
              <a:rPr lang="en-US" sz="1600" dirty="0"/>
              <a:t>5.28</a:t>
            </a:r>
            <a:endParaRPr lang="en-SE" sz="1600" dirty="0"/>
          </a:p>
        </p:txBody>
      </p:sp>
      <p:sp>
        <p:nvSpPr>
          <p:cNvPr id="21" name="TextBox 20">
            <a:extLst>
              <a:ext uri="{FF2B5EF4-FFF2-40B4-BE49-F238E27FC236}">
                <a16:creationId xmlns:a16="http://schemas.microsoft.com/office/drawing/2014/main" id="{49729665-F832-43CC-B78E-C90347CC2D98}"/>
              </a:ext>
            </a:extLst>
          </p:cNvPr>
          <p:cNvSpPr txBox="1"/>
          <p:nvPr/>
        </p:nvSpPr>
        <p:spPr>
          <a:xfrm>
            <a:off x="7692244" y="1914291"/>
            <a:ext cx="583814" cy="338554"/>
          </a:xfrm>
          <a:prstGeom prst="rect">
            <a:avLst/>
          </a:prstGeom>
          <a:noFill/>
        </p:spPr>
        <p:txBody>
          <a:bodyPr wrap="none" rtlCol="0">
            <a:spAutoFit/>
          </a:bodyPr>
          <a:lstStyle/>
          <a:p>
            <a:r>
              <a:rPr lang="en-US" sz="1600" dirty="0"/>
              <a:t>6.53</a:t>
            </a:r>
            <a:endParaRPr lang="en-SE" sz="1600" dirty="0"/>
          </a:p>
        </p:txBody>
      </p:sp>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5861"/>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5474"/>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1"/>
                <a:stretch>
                  <a:fillRect b="-1500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2"/>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5861"/>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5474"/>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1"/>
                <a:stretch>
                  <a:fillRect b="-14754"/>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mc:Choice xmlns:a14="http://schemas.microsoft.com/office/drawing/2010/main"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9"/>
                <a:stretch>
                  <a:fillRect b="-1500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0"/>
                <a:stretch>
                  <a:fillRect b="-15000"/>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mc:Choice xmlns:a14="http://schemas.microsoft.com/office/drawing/2010/main"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1"/>
                <a:stretch>
                  <a:fillRect b="-15000"/>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369332"/>
              </a:xfrm>
              <a:prstGeom prst="rect">
                <a:avLst/>
              </a:prstGeom>
              <a:blipFill>
                <a:blip r:embed="rId12"/>
                <a:stretch>
                  <a:fillRect b="-15000"/>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6</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369332"/>
              </a:xfrm>
              <a:prstGeom prst="rect">
                <a:avLst/>
              </a:prstGeom>
              <a:blipFill>
                <a:blip r:embed="rId13"/>
                <a:stretch>
                  <a:fillRect b="-15000"/>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65</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66</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4105</TotalTime>
  <Words>11798</Words>
  <Application>Microsoft Office PowerPoint</Application>
  <PresentationFormat>On-screen Show (4:3)</PresentationFormat>
  <Paragraphs>1626</Paragraphs>
  <Slides>66</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Simplified Bellman Equations for Deterministic Env</vt:lpstr>
      <vt:lpstr>Backup Diagrams</vt:lpstr>
      <vt:lpstr>v(s) vs. q(s,a)</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Value Iteration w. Sto Env: after Convergence</vt:lpstr>
      <vt:lpstr>Policy Iteration w. Deterministic Env</vt:lpstr>
      <vt:lpstr>Policy Iteration w. Stochastic Env</vt:lpstr>
      <vt:lpstr>Value Iteration w. Deterministic Env</vt:lpstr>
      <vt:lpstr>Value Iteration w. Stochastic Env</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246</cp:revision>
  <dcterms:created xsi:type="dcterms:W3CDTF">2020-05-13T19:01:03Z</dcterms:created>
  <dcterms:modified xsi:type="dcterms:W3CDTF">2021-05-20T11:37:46Z</dcterms:modified>
</cp:coreProperties>
</file>